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8"/>
  </p:notesMasterIdLst>
  <p:sldIdLst>
    <p:sldId id="284" r:id="rId2"/>
    <p:sldId id="280" r:id="rId3"/>
    <p:sldId id="285" r:id="rId4"/>
    <p:sldId id="275" r:id="rId5"/>
    <p:sldId id="274" r:id="rId6"/>
    <p:sldId id="257" r:id="rId7"/>
    <p:sldId id="259" r:id="rId8"/>
    <p:sldId id="258" r:id="rId9"/>
    <p:sldId id="279" r:id="rId10"/>
    <p:sldId id="282" r:id="rId11"/>
    <p:sldId id="286" r:id="rId12"/>
    <p:sldId id="278" r:id="rId13"/>
    <p:sldId id="276" r:id="rId14"/>
    <p:sldId id="283" r:id="rId15"/>
    <p:sldId id="287" r:id="rId16"/>
    <p:sldId id="277" r:id="rId1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2E2D"/>
    <a:srgbClr val="005654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77" d="100"/>
          <a:sy n="77" d="100"/>
        </p:scale>
        <p:origin x="115" y="4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7517F0B-0E1F-4BB9-84B1-60F50BAEE5D5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30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0BA61A-E6F7-4037-92EA-AD73760F8620}" type="slidenum">
              <a:rPr lang="ru-RU"/>
              <a:pPr/>
              <a:t>6</a:t>
            </a:fld>
            <a:endParaRPr lang="ru-RU" dirty="0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71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9CD43-D0CC-4BF8-8FAD-DCED3359A93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6188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4BB9-3CC2-4124-BE76-147CF53DBF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656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75EB-762E-4E6E-A804-12C8A41DF75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522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122E-68DF-4916-9053-8BF45DD56C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8555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62599-CE98-481D-8FB1-0F588751186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737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3D0EC-EBD0-4424-8140-77848531C09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490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07C6-EA5F-4BAF-B90A-9D5354D6EF3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773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3487-DFD0-4722-8683-2F1AC267B5A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47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4C01-F4D7-40B5-ACF1-C8A334F091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836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0C88C-C45E-4F71-BA46-B826B33473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320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8F99B-5FC3-494A-949C-CD1C6238BF6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418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A25D7-62C5-45B1-8729-F473DADED6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90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1007943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1880" y="755501"/>
            <a:ext cx="8352928" cy="100811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44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Русские сказки для малышей</a:t>
            </a:r>
            <a:r>
              <a:rPr lang="ru-RU" sz="44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4400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400" dirty="0">
              <a:solidFill>
                <a:srgbClr val="002E2D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6296" y="4499917"/>
            <a:ext cx="4464150" cy="1931917"/>
          </a:xfrm>
        </p:spPr>
        <p:txBody>
          <a:bodyPr>
            <a:normAutofit/>
          </a:bodyPr>
          <a:lstStyle/>
          <a:p>
            <a:pPr lvl="0" algn="r" defTabSz="914400">
              <a:spcBef>
                <a:spcPts val="0"/>
              </a:spcBef>
            </a:pPr>
            <a:r>
              <a:rPr lang="ru-RU" sz="3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Кунгурова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Надежда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Игоревна, </a:t>
            </a:r>
          </a:p>
          <a:p>
            <a:pPr lvl="0" algn="r" defTabSz="914400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 МБДОУ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Мурманска № 46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84328" y="3131765"/>
            <a:ext cx="3312541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cap="all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лепбук</a:t>
            </a:r>
            <a:endParaRPr lang="ru-RU" sz="4800" cap="all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7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6210" y="3460292"/>
            <a:ext cx="5916305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Разложи по порядку героев сказки «Теремок»: «Кто за кем пришел». </a:t>
            </a:r>
            <a:endParaRPr lang="ru-RU" sz="2800" b="1" dirty="0" smtClean="0">
              <a:solidFill>
                <a:srgbClr val="002E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Закрепить знание содержания сказки «Репка». Учить детей запоминать последовательность действий. Расширять и обогащать словарный запас детей словами – действиями.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1998" y="-100719"/>
            <a:ext cx="3024336" cy="401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3707829"/>
            <a:ext cx="3304325" cy="370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5816" y="755501"/>
            <a:ext cx="5038725" cy="16953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 на палочках по сказке «Репка</a:t>
            </a:r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2E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Обогащать словарный запас детей.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82224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817" y="755501"/>
            <a:ext cx="8280919" cy="4536504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5).</a:t>
            </a:r>
            <a:r>
              <a:rPr lang="ru-RU" sz="2800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 на палочках по сказке «Теремок».</a:t>
            </a:r>
            <a:r>
              <a:rPr lang="ru-RU" sz="2800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Приобщение детей к художественной литературе, способствовать активизации речи, вести простейшие диалоги со сверстниками, учим детей правильно и отчетливо произносить слова из сказки, приобщение детей к театрализованной деятельности, обобщать и активизировать словарь, следить за действиями в инсценировке сказки «Теремок».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43188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7824" y="827509"/>
            <a:ext cx="4464496" cy="3183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6).      Дидактическая игра                                  «Чей портрет?» </a:t>
            </a:r>
            <a:endParaRPr lang="ru-RU" sz="2800" b="1" dirty="0" smtClean="0">
              <a:solidFill>
                <a:srgbClr val="002E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Вызывать у детей потребность в общении, развивать зрительное внимание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0" t="9472" r="7463" b="13218"/>
          <a:stretch/>
        </p:blipFill>
        <p:spPr>
          <a:xfrm rot="10800000">
            <a:off x="215774" y="3851845"/>
            <a:ext cx="5033174" cy="338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3" t="18566" r="13313" b="4279"/>
          <a:stretch/>
        </p:blipFill>
        <p:spPr>
          <a:xfrm>
            <a:off x="6192440" y="391065"/>
            <a:ext cx="2592288" cy="362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28344" y="3981233"/>
            <a:ext cx="4464496" cy="315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  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 игры </a:t>
            </a:r>
            <a:endParaRPr lang="ru-RU" sz="2800" b="1" dirty="0" smtClean="0">
              <a:solidFill>
                <a:srgbClr val="002E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Найди пару», «Кто что ест?». </a:t>
            </a:r>
          </a:p>
          <a:p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развитие сообразительности, логического мышления, зрительного внимания.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933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567" y="323453"/>
            <a:ext cx="5748850" cy="4443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705"/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Театр на палочках</a:t>
            </a:r>
            <a:r>
              <a:rPr lang="ru-RU" sz="2800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сказке «Курочка 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Ряба</a:t>
            </a:r>
            <a:r>
              <a:rPr lang="ru-RU" sz="2800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179705"/>
            <a:r>
              <a:rPr 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Закрепить знания сказки «Курочка Ряба» Закрепить умение находить лишнюю картинку и объяснить, почему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 картинка лишняя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 Задачи: Воспитывать интерес к сказке. Воспитывать внимательность. Развивать связную речь.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36256" y="4292893"/>
            <a:ext cx="5040560" cy="249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/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 на палочках по сказке «Колобок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800" b="1" dirty="0" smtClean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Создание условий для эмоционального развития детей в процессе театрализованной деятельности. 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0" t="2875" r="35631" b="1494"/>
          <a:stretch/>
        </p:blipFill>
        <p:spPr>
          <a:xfrm rot="16200000">
            <a:off x="688328" y="3820341"/>
            <a:ext cx="3087343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95" r="3280"/>
          <a:stretch/>
        </p:blipFill>
        <p:spPr>
          <a:xfrm rot="5400000">
            <a:off x="5876361" y="497061"/>
            <a:ext cx="3760677" cy="356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859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3808" y="824214"/>
            <a:ext cx="5544616" cy="3241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9705" algn="just"/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10).</a:t>
            </a:r>
            <a:r>
              <a:rPr lang="ru-RU" sz="2800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Дидактическая игра </a:t>
            </a:r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</a:t>
            </a:r>
            <a:b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«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Чья тень</a:t>
            </a:r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002E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179705" algn="just"/>
            <a:r>
              <a:rPr 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Закреплять знания о героях сказки, активировать в памяти любимых героев и персонажей из сказки, учить находить тень героев сказки.</a:t>
            </a: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5936" y="4715941"/>
            <a:ext cx="7488833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/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11)</a:t>
            </a:r>
            <a:r>
              <a:rPr lang="ru-RU" sz="2800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Дидактическая игра: </a:t>
            </a:r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Кто где живет?». </a:t>
            </a:r>
            <a:endParaRPr lang="ru-RU" sz="2800" b="1" dirty="0" smtClean="0">
              <a:solidFill>
                <a:srgbClr val="002E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79705" algn="just"/>
            <a:r>
              <a:rPr lang="ru-RU" sz="28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умение детей соотносить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изображения животных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их местом обитания, правильно называя животное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1784" y="895439"/>
            <a:ext cx="4115370" cy="309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232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5400" b="1" dirty="0" smtClean="0">
                <a:solidFill>
                  <a:srgbClr val="002E2D"/>
                </a:solidFill>
              </a:rPr>
              <a:t>Теневой театр</a:t>
            </a:r>
            <a:endParaRPr lang="ru-RU" sz="5400" b="1" dirty="0">
              <a:solidFill>
                <a:srgbClr val="002E2D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6"/>
          <a:stretch/>
        </p:blipFill>
        <p:spPr>
          <a:xfrm rot="5400000">
            <a:off x="3548780" y="1398031"/>
            <a:ext cx="5647360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4986" t="41936" r="25755" b="8503"/>
          <a:stretch/>
        </p:blipFill>
        <p:spPr>
          <a:xfrm flipH="1">
            <a:off x="143767" y="4943191"/>
            <a:ext cx="2520281" cy="243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411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6" y="4643933"/>
            <a:ext cx="2088232" cy="276714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59792" y="-25723"/>
            <a:ext cx="9289032" cy="460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lnSpc>
                <a:spcPct val="100000"/>
              </a:lnSpc>
            </a:pPr>
            <a:r>
              <a:rPr lang="ru-RU" sz="28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Лэпбук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это не просто метод, помогающий закрепить и отработать полученные знания, это полет фантазии, который может дать непредсказуемые результаты, это исследование, которые однажды начавшись, будет продолжаться всю жизнь, ведь если посеять в ребенке «зерно» открытия и исследования, оно будет расти и увеличиваться. Задача педагога лишь придавать детям уверенности в своих силах и правильно мотивировать на открытие новых горизонтов.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4008" y="4211885"/>
            <a:ext cx="7441928" cy="249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r>
              <a:rPr lang="ru-RU" sz="2800" b="1" i="1" dirty="0" err="1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Лэпбук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очень увлекательная </a:t>
            </a:r>
            <a:r>
              <a:rPr lang="ru-RU" sz="2800" i="1" dirty="0">
                <a:latin typeface="+mj-lt"/>
              </a:rPr>
              <a:t>самодельная интерактивная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папка с кармашками,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нем можно уместить много информации и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разнообразного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материала,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который 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будет привлекать внимание </a:t>
            </a:r>
            <a:r>
              <a:rPr lang="ru-RU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и способствовать социально-коммуникативному развитию.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44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61" y="728039"/>
            <a:ext cx="9073255" cy="5645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Сказка – великая духовная культура народа,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которую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собираем по крохам, и через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сказку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раскрывается перед нами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ысячелетняя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народа»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Алексей Николаевич Толстой).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Все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сказки возникли очень давно (более тысячи лет назад) – это настолько давно, что теперь никто даже не может узнать, когда именно. Долгие века народные сказки играли в жизни человека такую же роль, как в наше время книги, журналы, газеты, телевидение, радио, интернет и другие распространенные источники информации.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</a:p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Данный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 Лэпбука, может быть полезен не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b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только воспитателям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но и для родителей.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660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5400" b="1" dirty="0">
                <a:solidFill>
                  <a:srgbClr val="002E2D"/>
                </a:solidFill>
              </a:rPr>
              <a:t>Дидактическое</a:t>
            </a:r>
            <a:r>
              <a:rPr lang="ru-RU" b="1" dirty="0">
                <a:solidFill>
                  <a:srgbClr val="002E2D"/>
                </a:solidFill>
              </a:rPr>
              <a:t> пособие </a:t>
            </a:r>
            <a:endParaRPr lang="ru-RU" dirty="0">
              <a:solidFill>
                <a:srgbClr val="002E2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031" y="1628244"/>
            <a:ext cx="5112345" cy="15118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для </a:t>
            </a:r>
            <a:r>
              <a:rPr lang="ru-RU" sz="2800" dirty="0"/>
              <a:t>детей младшего дошкольного возраста </a:t>
            </a:r>
            <a:r>
              <a:rPr lang="ru-RU" sz="2800" dirty="0" smtClean="0"/>
              <a:t>                     по </a:t>
            </a:r>
            <a:r>
              <a:rPr lang="ru-RU" sz="2800" dirty="0"/>
              <a:t>речевому </a:t>
            </a:r>
            <a:r>
              <a:rPr lang="ru-RU" sz="2800" dirty="0" smtClean="0"/>
              <a:t>развитию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51" t="1783" r="24985" b="11432"/>
          <a:stretch/>
        </p:blipFill>
        <p:spPr>
          <a:xfrm>
            <a:off x="5616376" y="1623503"/>
            <a:ext cx="3954698" cy="53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74" t="1842" r="2174" b="1349"/>
          <a:stretch/>
        </p:blipFill>
        <p:spPr>
          <a:xfrm>
            <a:off x="215776" y="3022209"/>
            <a:ext cx="4536504" cy="4391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2230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9832" y="1331565"/>
            <a:ext cx="4968552" cy="409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Дидактическое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«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Лэпбук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«Русские сказки для малышей»» представляет собой домик, выпиленный из фанеры и оформленный в русском народном стиле. На стенках домика имеются различные кармашки, в которых собрана информация по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теме.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25" t="1620" r="2325" b="1276"/>
          <a:stretch/>
        </p:blipFill>
        <p:spPr>
          <a:xfrm>
            <a:off x="6048424" y="1763613"/>
            <a:ext cx="324036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5400" b="1" dirty="0" smtClean="0">
                <a:solidFill>
                  <a:srgbClr val="002E2D"/>
                </a:solidFill>
              </a:rPr>
              <a:t>Аннотация</a:t>
            </a:r>
            <a:endParaRPr lang="ru-RU" dirty="0">
              <a:solidFill>
                <a:srgbClr val="002E2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4160" t="14462" r="8194" b="19428"/>
          <a:stretch/>
        </p:blipFill>
        <p:spPr>
          <a:xfrm>
            <a:off x="6520419" y="4931965"/>
            <a:ext cx="2952328" cy="2304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956820"/>
          </a:xfrm>
        </p:spPr>
        <p:txBody>
          <a:bodyPr/>
          <a:lstStyle/>
          <a:p>
            <a:pPr algn="l"/>
            <a:r>
              <a:rPr lang="ru-RU" sz="54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Пояснительная записка</a:t>
            </a:r>
            <a:endParaRPr lang="ru-RU" dirty="0">
              <a:solidFill>
                <a:srgbClr val="002E2D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47824" y="1331586"/>
            <a:ext cx="8496944" cy="3600380"/>
          </a:xfrm>
        </p:spPr>
        <p:txBody>
          <a:bodyPr>
            <a:normAutofit/>
          </a:bodyPr>
          <a:lstStyle/>
          <a:p>
            <a:pPr marL="0" lvl="0" indent="450215" algn="just">
              <a:spcAft>
                <a:spcPct val="0"/>
              </a:spcAft>
            </a:pPr>
            <a:r>
              <a:rPr lang="ru-RU" sz="2800" kern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Дидактическое </a:t>
            </a:r>
            <a:r>
              <a:rPr lang="ru-RU" sz="2800" kern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пособие «</a:t>
            </a:r>
            <a:r>
              <a:rPr lang="ru-RU" sz="2800" kern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Лэпбук</a:t>
            </a:r>
            <a:r>
              <a:rPr lang="ru-RU" sz="2800" kern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«Русские сказки для малышей»» предназначено для детей младшего дошкольного возраста. Данное пособие является средством развивающего обучения, предполагает использование современных технологий: технологии организации коллективной творческой деятельности, коммуникативных технологий, технологии проектной деятельности, игровых технологий. </a:t>
            </a:r>
          </a:p>
          <a:p>
            <a:endParaRPr lang="ru-RU" sz="3600" dirty="0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808" y="755501"/>
            <a:ext cx="9072563" cy="812804"/>
          </a:xfrm>
        </p:spPr>
        <p:txBody>
          <a:bodyPr>
            <a:normAutofit fontScale="90000"/>
          </a:bodyPr>
          <a:lstStyle/>
          <a:p>
            <a:pPr algn="l"/>
            <a:r>
              <a:rPr lang="ru-RU" sz="54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5400" b="1" dirty="0" smtClean="0">
                <a:solidFill>
                  <a:srgbClr val="00565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3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всех компонентов устной речи, практическое </a:t>
            </a: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овладение нормами речи на примерах русских народных сказок</a:t>
            </a:r>
            <a:r>
              <a:rPr lang="ru-RU" sz="3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5654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07864" y="1979637"/>
            <a:ext cx="8640959" cy="49890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endParaRPr lang="ru-RU" sz="4800" b="1" dirty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Закрепить и упорядочить накопленные детьми знания о русских народных сказках.</a:t>
            </a:r>
            <a:b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Развивать мышление, воображение, внимание, усидчивость и мелкую моторику.</a:t>
            </a:r>
            <a:b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Развивать интерес к художественной литературе, 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обогащать 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словарный запас детей.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4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Развивать желание выполнять совместные </a:t>
            </a: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игровые 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задания.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746" t="-1024" r="10327"/>
          <a:stretch/>
        </p:blipFill>
        <p:spPr>
          <a:xfrm flipH="1">
            <a:off x="6869710" y="4067869"/>
            <a:ext cx="2762577" cy="349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8064" y="323453"/>
            <a:ext cx="9072563" cy="1095214"/>
          </a:xfrm>
        </p:spPr>
        <p:txBody>
          <a:bodyPr>
            <a:normAutofit/>
          </a:bodyPr>
          <a:lstStyle/>
          <a:p>
            <a:pPr algn="l"/>
            <a:r>
              <a:rPr lang="ru-RU" sz="5400" b="1" dirty="0" smtClean="0">
                <a:solidFill>
                  <a:srgbClr val="002E2D"/>
                </a:solidFill>
              </a:rPr>
              <a:t>Содержание </a:t>
            </a:r>
            <a:r>
              <a:rPr lang="ru-RU" sz="5400" b="1" dirty="0" err="1" smtClean="0">
                <a:solidFill>
                  <a:srgbClr val="002E2D"/>
                </a:solidFill>
              </a:rPr>
              <a:t>лепбука</a:t>
            </a:r>
            <a:endParaRPr lang="ru-RU" sz="5400" dirty="0">
              <a:solidFill>
                <a:srgbClr val="002E2D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8064" y="1447598"/>
            <a:ext cx="8318672" cy="354918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Дидактические игры, речевые игры, загадки, театр на палочках. </a:t>
            </a:r>
          </a:p>
          <a:p>
            <a:pPr algn="just"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Такая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необычная дидактическая книжка привлекает внимание детей, они не раз возвращаются к ней, чтобы поиграть, посмотреть, закрепить полученные знания. 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сказки являются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прекрасным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материалом для обучения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b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развитию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 детей.</a:t>
            </a:r>
            <a:r>
              <a:rPr lang="ru-RU" sz="2800" dirty="0">
                <a:solidFill>
                  <a:srgbClr val="38383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608" t="1498" r="4042" b="1219"/>
          <a:stretch/>
        </p:blipFill>
        <p:spPr>
          <a:xfrm>
            <a:off x="6048424" y="2411685"/>
            <a:ext cx="3600400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944" y="369384"/>
            <a:ext cx="9072563" cy="899906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Сказки – </a:t>
            </a:r>
            <a:r>
              <a:rPr lang="ru-RU" sz="5400" b="1" dirty="0" smtClean="0">
                <a:solidFill>
                  <a:srgbClr val="002E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это…</a:t>
            </a:r>
            <a:endParaRPr lang="ru-RU" sz="5400" b="1" dirty="0">
              <a:solidFill>
                <a:srgbClr val="002E2D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47824" y="2412827"/>
            <a:ext cx="4824536" cy="46073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В </a:t>
            </a:r>
            <a:r>
              <a:rPr lang="ru-RU" sz="1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Лэпбуке</a:t>
            </a: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200" u="sng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1200" u="sng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Русские сказки для малышей</a:t>
            </a:r>
            <a:r>
              <a:rPr lang="ru-RU" sz="11200" u="sng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</a:t>
            </a:r>
            <a:r>
              <a:rPr lang="ru-RU" sz="1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речевому развитию </a:t>
            </a:r>
            <a:r>
              <a:rPr lang="ru-RU" sz="1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размещены </a:t>
            </a:r>
            <a:r>
              <a:rPr lang="ru-RU" sz="1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сказки</a:t>
            </a:r>
            <a:r>
              <a:rPr lang="ru-RU" sz="1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1200" b="1" dirty="0" smtClean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«Репка»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«Теремок»    </a:t>
            </a:r>
            <a:b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«</a:t>
            </a:r>
            <a:r>
              <a:rPr lang="ru-RU" sz="16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Курочка </a:t>
            </a:r>
            <a: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Ряба» </a:t>
            </a:r>
            <a:b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«</a:t>
            </a:r>
            <a:r>
              <a:rPr lang="ru-RU" sz="160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Колобок</a:t>
            </a:r>
            <a:r>
              <a:rPr lang="ru-RU" sz="160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3635" y="1310593"/>
            <a:ext cx="8783141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 настоящая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бытовая энциклопедия прошлого, настоящего, и даже, возможно, будущего.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792" y="467469"/>
            <a:ext cx="4824536" cy="398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/>
            <a:r>
              <a:rPr lang="ru-RU" sz="24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1). 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Словесная игра 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b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«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Расскажи сказку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2800" b="1" dirty="0" smtClean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69875"/>
            <a:r>
              <a:rPr lang="ru-RU" sz="2800" u="sng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u="sng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Продолжать формировать у детей навыки речевого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общения, стремиться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тому, чтобы дети вступали в подлинное общение, т.е. действовали эмоционально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69875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51"/>
          <a:stretch/>
        </p:blipFill>
        <p:spPr>
          <a:xfrm>
            <a:off x="5760392" y="451369"/>
            <a:ext cx="3553203" cy="394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2" r="8401"/>
          <a:stretch/>
        </p:blipFill>
        <p:spPr>
          <a:xfrm rot="5400000">
            <a:off x="400828" y="4026833"/>
            <a:ext cx="3167374" cy="3537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76216" y="4633042"/>
            <a:ext cx="5148288" cy="2611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2). Речевая игра</a:t>
            </a:r>
            <a:r>
              <a:rPr lang="ru-RU" sz="2800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«Кто за кем тянул Репку</a:t>
            </a:r>
            <a:r>
              <a:rPr lang="ru-RU" sz="2800" b="1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800" dirty="0" smtClean="0">
                <a:solidFill>
                  <a:srgbClr val="6600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solidFill>
                <a:srgbClr val="6600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/>
            <a:r>
              <a:rPr lang="ru-RU" sz="28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Детям нужно в правильной последовательности расставить героев сказки.</a:t>
            </a:r>
          </a:p>
          <a:p>
            <a:pPr indent="228600"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464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9-91HEFFie2g0ZNUgNqSw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693</Words>
  <Application>Microsoft Office PowerPoint</Application>
  <PresentationFormat>Произвольный</PresentationFormat>
  <Paragraphs>65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P9-91HEFFie2g0ZNUgNqSw</vt:lpstr>
      <vt:lpstr>«Русские сказки для малышей» </vt:lpstr>
      <vt:lpstr>Презентация PowerPoint</vt:lpstr>
      <vt:lpstr>Дидактическое пособие </vt:lpstr>
      <vt:lpstr>Аннотация</vt:lpstr>
      <vt:lpstr>Пояснительная записка</vt:lpstr>
      <vt:lpstr>Цель  Развитие всех компонентов устной речи, практическое овладение нормами речи на примерах русских народных сказок.</vt:lpstr>
      <vt:lpstr>Содержание лепбука</vt:lpstr>
      <vt:lpstr>Сказки – это…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Теневой театр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User</cp:lastModifiedBy>
  <cp:revision>71</cp:revision>
  <cp:lastPrinted>1601-01-01T00:00:00Z</cp:lastPrinted>
  <dcterms:created xsi:type="dcterms:W3CDTF">2010-11-20T10:03:10Z</dcterms:created>
  <dcterms:modified xsi:type="dcterms:W3CDTF">2024-01-23T16:07:37Z</dcterms:modified>
</cp:coreProperties>
</file>